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62" r:id="rId3"/>
    <p:sldId id="267" r:id="rId4"/>
    <p:sldId id="266" r:id="rId5"/>
    <p:sldId id="276" r:id="rId6"/>
    <p:sldId id="277" r:id="rId7"/>
    <p:sldId id="268" r:id="rId8"/>
    <p:sldId id="264" r:id="rId9"/>
    <p:sldId id="269" r:id="rId10"/>
    <p:sldId id="270" r:id="rId11"/>
    <p:sldId id="271" r:id="rId12"/>
    <p:sldId id="272" r:id="rId13"/>
    <p:sldId id="278" r:id="rId14"/>
    <p:sldId id="279" r:id="rId15"/>
    <p:sldId id="280" r:id="rId16"/>
    <p:sldId id="281" r:id="rId17"/>
    <p:sldId id="282" r:id="rId18"/>
    <p:sldId id="287" r:id="rId19"/>
    <p:sldId id="283" r:id="rId20"/>
    <p:sldId id="284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77" autoAdjust="0"/>
  </p:normalViewPr>
  <p:slideViewPr>
    <p:cSldViewPr>
      <p:cViewPr>
        <p:scale>
          <a:sx n="77" d="100"/>
          <a:sy n="77" d="100"/>
        </p:scale>
        <p:origin x="-942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5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949E1-FF71-4B4A-9ED7-0596E7C3DF05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7A43C-4084-4BAE-9672-795E190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469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7A43C-4084-4BAE-9672-795E190B58A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37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00298" y="214290"/>
            <a:ext cx="5972188" cy="4429156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Дружный наш отряд ЮИД</a:t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«Здравствуйте» вам говорит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«Высокогорская СОШ №2»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63688" y="274638"/>
            <a:ext cx="7200800" cy="1786210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Информационная и пропагандистская деятельность  с дошкольниками</a:t>
            </a: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797" y="2324891"/>
            <a:ext cx="2438095" cy="1828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21055"/>
            <a:ext cx="2428875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00" y="4197821"/>
            <a:ext cx="2524125" cy="1895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35" y="4149855"/>
            <a:ext cx="2409524" cy="180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70584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2816" y="-243408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Работа с учениками, находящимися на ВШУ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556793"/>
            <a:ext cx="2592288" cy="19462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2586795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2619291" cy="3492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Содействие обучению юных велосипедистов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29130"/>
            <a:ext cx="2824554" cy="375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48811"/>
            <a:ext cx="2702455" cy="202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32118"/>
            <a:ext cx="2702455" cy="2035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Пропагандистская </a:t>
            </a:r>
            <a:r>
              <a:rPr lang="ru-RU" b="1" dirty="0" smtClean="0"/>
              <a:t>деятельность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3200" b="1" dirty="0" smtClean="0"/>
              <a:t>Общение с населением</a:t>
            </a:r>
            <a:endParaRPr lang="ru-RU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175" y="1988840"/>
            <a:ext cx="3076190" cy="2314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27363"/>
            <a:ext cx="3076575" cy="2324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35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Оформление уголков по БДД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25" y="1700808"/>
            <a:ext cx="3076190" cy="2323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08920"/>
            <a:ext cx="3124200" cy="2343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7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r>
              <a:rPr lang="ru-RU" sz="4000" b="1" dirty="0"/>
              <a:t>Посещение </a:t>
            </a:r>
            <a:r>
              <a:rPr lang="ru-RU" sz="4000" b="1" dirty="0" err="1"/>
              <a:t>автоклассов</a:t>
            </a:r>
            <a:endParaRPr lang="ru-RU" sz="40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96461"/>
            <a:ext cx="2421587" cy="1828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889" y="3681437"/>
            <a:ext cx="2506845" cy="1910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96461"/>
            <a:ext cx="2448272" cy="1832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799" y="3664681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343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300664" cy="1642194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Патрульная деятельность</a:t>
            </a:r>
            <a:br>
              <a:rPr lang="ru-RU" sz="4000" b="1" dirty="0"/>
            </a:br>
            <a:r>
              <a:rPr lang="ru-RU" sz="4000" b="1" dirty="0"/>
              <a:t>Патрулирование в местах массового передвижения детей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2723809" cy="20476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84984"/>
            <a:ext cx="2714625" cy="2038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16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300664" cy="1642194"/>
          </a:xfrm>
        </p:spPr>
        <p:txBody>
          <a:bodyPr>
            <a:normAutofit/>
          </a:bodyPr>
          <a:lstStyle/>
          <a:p>
            <a:r>
              <a:rPr lang="ru-RU" sz="4000" b="1" dirty="0"/>
              <a:t>Выпуск стенгазет по результатам рейда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03114"/>
            <a:ext cx="3528392" cy="2651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2077988"/>
            <a:ext cx="2020935" cy="2702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7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акциях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1"/>
            <a:ext cx="3528392" cy="4704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19554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300664" cy="1642194"/>
          </a:xfrm>
        </p:spPr>
        <p:txBody>
          <a:bodyPr>
            <a:normAutofit/>
          </a:bodyPr>
          <a:lstStyle/>
          <a:p>
            <a:r>
              <a:rPr lang="ru-RU" sz="4000" b="1" dirty="0"/>
              <a:t>Совместная работа с сотрудниками ГИБДД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1944216" cy="25946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38205"/>
            <a:ext cx="2037659" cy="27234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432" y="4005064"/>
            <a:ext cx="2445352" cy="1846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2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357422" y="571480"/>
            <a:ext cx="661513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Чем занимается отряд ЮИД?</a:t>
            </a:r>
            <a:br>
              <a:rPr lang="ru-RU" dirty="0"/>
            </a:br>
            <a:endParaRPr lang="ru-RU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42" y="1340768"/>
            <a:ext cx="5690913" cy="4263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конкурсах и олимпиадах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2956098" cy="3941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3876799" cy="3941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9557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медицинскими работниками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1"/>
            <a:ext cx="3384376" cy="4512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1015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во Всероссийских акциях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12" y="1412776"/>
            <a:ext cx="4031364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645024"/>
            <a:ext cx="4499992" cy="2893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739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12975"/>
            <a:ext cx="4573299" cy="34239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404" y="3429001"/>
            <a:ext cx="2825441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624736" cy="36004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Деятельность </a:t>
            </a:r>
            <a:r>
              <a:rPr lang="ru-RU" sz="3600" b="1" dirty="0"/>
              <a:t>отрядов ЮИД можно определить тремя девизами</a:t>
            </a:r>
            <a:r>
              <a:rPr lang="ru-RU" sz="3600" dirty="0"/>
              <a:t>:</a:t>
            </a:r>
            <a:br>
              <a:rPr lang="ru-RU" sz="3600" dirty="0"/>
            </a:br>
            <a:r>
              <a:rPr lang="ru-RU" sz="3600" dirty="0" smtClean="0"/>
              <a:t>1.Изучи </a:t>
            </a:r>
            <a:r>
              <a:rPr lang="ru-RU" sz="3600" dirty="0"/>
              <a:t>ПДД сам!</a:t>
            </a:r>
            <a:br>
              <a:rPr lang="ru-RU" sz="3600" dirty="0"/>
            </a:br>
            <a:r>
              <a:rPr lang="ru-RU" sz="3600" dirty="0" smtClean="0"/>
              <a:t>2.Научи </a:t>
            </a:r>
            <a:r>
              <a:rPr lang="ru-RU" sz="3600" dirty="0"/>
              <a:t>ПДД своих сверстников!</a:t>
            </a:r>
            <a:br>
              <a:rPr lang="ru-RU" sz="3600" dirty="0"/>
            </a:br>
            <a:r>
              <a:rPr lang="ru-RU" sz="3600" dirty="0" smtClean="0"/>
              <a:t>3.Напомни </a:t>
            </a:r>
            <a:r>
              <a:rPr lang="ru-RU" sz="3600" dirty="0"/>
              <a:t>взрослым о культуре дорожного движения!</a:t>
            </a:r>
            <a:br>
              <a:rPr lang="ru-RU" sz="3600" dirty="0"/>
            </a:b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0" y="2366963"/>
            <a:ext cx="4195792" cy="315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37" y="50244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много всего можно сделать!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1340768"/>
            <a:ext cx="67687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Выпускать стенгазеты, информационные вестники, листовки, </a:t>
            </a:r>
            <a:r>
              <a:rPr lang="ru-RU" sz="2000" b="1" dirty="0" smtClean="0"/>
              <a:t>по </a:t>
            </a:r>
            <a:r>
              <a:rPr lang="ru-RU" sz="2000" b="1" dirty="0"/>
              <a:t>безопасности дорожного движения.     </a:t>
            </a:r>
          </a:p>
          <a:p>
            <a:r>
              <a:rPr lang="ru-RU" sz="2000" b="1" dirty="0"/>
              <a:t>Организовывать агитбригады, конкурсы, викторины, соревнования, КВН,  минутки безопасности для малышей, ставить инсценировки и даже спектакли. Участвовать в соревнованиях и конкурсах по безопасности дорожного движения.</a:t>
            </a:r>
          </a:p>
          <a:p>
            <a:r>
              <a:rPr lang="ru-RU" sz="2000" b="1" dirty="0"/>
              <a:t>Проводить шефскую работу, помогать ученикам начальной школы в изучении правил дорожного движения, проводить конкурсы рисунков, поделок,  оказывать помощь при подготовке наглядных пособий, составлять маршруты безопасного подхода к школе, разрабатывать карты опасных зон перехода проезжей части в районе школы.</a:t>
            </a:r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kern="1200" dirty="0" smtClean="0">
                <a:solidFill>
                  <a:schemeClr val="tx1"/>
                </a:soli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Тренировки по ПДД</a:t>
            </a:r>
            <a:endParaRPr lang="ru-RU" sz="44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3672408" cy="2754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536814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kern="1200" dirty="0" smtClean="0">
                <a:solidFill>
                  <a:schemeClr val="tx1"/>
                </a:soli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Работа по организации занятий </a:t>
            </a:r>
            <a:endParaRPr lang="ru-RU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ru-RU" sz="4400" b="1" kern="1200" dirty="0" smtClean="0">
                <a:solidFill>
                  <a:schemeClr val="tx1"/>
                </a:soli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с велосипедами</a:t>
            </a:r>
            <a:endParaRPr lang="ru-RU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0926"/>
            <a:ext cx="2397318" cy="1800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0927"/>
            <a:ext cx="2397422" cy="17930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20926"/>
            <a:ext cx="2392132" cy="17930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9040"/>
            <a:ext cx="2436043" cy="1767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112" y="3789040"/>
            <a:ext cx="2365279" cy="1767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65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6632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Наша </a:t>
            </a:r>
            <a:r>
              <a:rPr lang="ru-RU" dirty="0" smtClean="0"/>
              <a:t>площадка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041" y="1797542"/>
            <a:ext cx="2952750" cy="2209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2933700" cy="2209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979712" y="304892"/>
            <a:ext cx="6707088" cy="1695348"/>
          </a:xfrm>
        </p:spPr>
        <p:txBody>
          <a:bodyPr>
            <a:noAutofit/>
          </a:bodyPr>
          <a:lstStyle/>
          <a:p>
            <a:r>
              <a:rPr lang="ru-RU" sz="2800" b="1" dirty="0"/>
              <a:t>Ознакомление учащихся со схемой БДД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627" y="1698881"/>
            <a:ext cx="2364619" cy="17755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03468"/>
            <a:ext cx="2313261" cy="17255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937" y="3861048"/>
            <a:ext cx="2386101" cy="17874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218" y="3884227"/>
            <a:ext cx="2289448" cy="17120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500165" y="214290"/>
            <a:ext cx="7634863" cy="1990574"/>
          </a:xfrm>
        </p:spPr>
        <p:txBody>
          <a:bodyPr>
            <a:noAutofit/>
          </a:bodyPr>
          <a:lstStyle/>
          <a:p>
            <a:r>
              <a:rPr lang="ru-RU" sz="4000" dirty="0"/>
              <a:t>Информационная </a:t>
            </a:r>
            <a:r>
              <a:rPr lang="ru-RU" sz="4000" dirty="0" smtClean="0"/>
              <a:t>деятельность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i="1" dirty="0"/>
              <a:t>Страничка на сайте школы</a:t>
            </a:r>
            <a:br>
              <a:rPr lang="ru-RU" sz="4000" i="1" dirty="0"/>
            </a:br>
            <a:endParaRPr lang="ru-RU" sz="4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769" y="1580765"/>
            <a:ext cx="2087122" cy="3696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548" y="2344396"/>
            <a:ext cx="3581400" cy="2695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486891" y="1340768"/>
            <a:ext cx="3973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Monotype Corsiva" pitchFamily="66" charset="0"/>
              </a:rPr>
              <a:t>vsosch2</a:t>
            </a:r>
            <a:endParaRPr lang="ru-RU" sz="48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109</Words>
  <Application>Microsoft Office PowerPoint</Application>
  <PresentationFormat>Экран (4:3)</PresentationFormat>
  <Paragraphs>28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Дружный наш отряд ЮИД «Здравствуйте» вам говорит!            МБОУ «Высокогорская СОШ №2»</vt:lpstr>
      <vt:lpstr>Чем занимается отряд ЮИД? </vt:lpstr>
      <vt:lpstr>Деятельность отрядов ЮИД можно определить тремя девизами: 1.Изучи ПДД сам! 2.Научи ПДД своих сверстников! 3.Напомни взрослым о культуре дорожного движения! </vt:lpstr>
      <vt:lpstr>Как много всего можно сделать! </vt:lpstr>
      <vt:lpstr>Тренировки по ПДД</vt:lpstr>
      <vt:lpstr>Работа по организации занятий  с велосипедами </vt:lpstr>
      <vt:lpstr>Наша площадка</vt:lpstr>
      <vt:lpstr>Ознакомление учащихся со схемой БДД</vt:lpstr>
      <vt:lpstr>Информационная деятельность Страничка на сайте школы </vt:lpstr>
      <vt:lpstr>Информационная и пропагандистская деятельность  с дошкольниками</vt:lpstr>
      <vt:lpstr>Работа с учениками, находящимися на ВШУ</vt:lpstr>
      <vt:lpstr>Содействие обучению юных велосипедистов</vt:lpstr>
      <vt:lpstr>Пропагандистская деятельность Общение с населением</vt:lpstr>
      <vt:lpstr>Оформление уголков по БДД</vt:lpstr>
      <vt:lpstr>Посещение автоклассов</vt:lpstr>
      <vt:lpstr>Патрульная деятельность Патрулирование в местах массового передвижения детей</vt:lpstr>
      <vt:lpstr>Выпуск стенгазет по результатам рейда</vt:lpstr>
      <vt:lpstr>Участие в акциях</vt:lpstr>
      <vt:lpstr>Совместная работа с сотрудниками ГИБДД</vt:lpstr>
      <vt:lpstr>Участие в конкурсах и олимпиадах</vt:lpstr>
      <vt:lpstr>Работа с медицинскими работниками</vt:lpstr>
      <vt:lpstr>Участие во Всероссийских акциях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165</cp:revision>
  <dcterms:created xsi:type="dcterms:W3CDTF">2014-07-15T15:51:57Z</dcterms:created>
  <dcterms:modified xsi:type="dcterms:W3CDTF">2021-04-12T13:12:17Z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1116164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